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  <p:sldMasterId id="2147483699" r:id="rId2"/>
    <p:sldMasterId id="2147483701" r:id="rId3"/>
  </p:sldMasterIdLst>
  <p:notesMasterIdLst>
    <p:notesMasterId r:id="rId38"/>
  </p:notesMasterIdLst>
  <p:sldIdLst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Golden Grape" initials="" lastIdx="1" clrIdx="1"/>
  <p:cmAuthor id="2" name="Michele Buccoli" initials="" lastIdx="1" clrIdx="2"/>
  <p:cmAuthor id="3" name="Hwanhee Kim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5EEC48-03E0-4839-A717-D8CA9890398E}">
  <a:tblStyle styleId="{6C5EEC48-03E0-4839-A717-D8CA9890398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7"/>
  </p:normalViewPr>
  <p:slideViewPr>
    <p:cSldViewPr snapToGrid="0" snapToObjects="1">
      <p:cViewPr varScale="1">
        <p:scale>
          <a:sx n="113" d="100"/>
          <a:sy n="113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6:20.987" idx="1">
    <p:pos x="6000" y="100"/>
    <p:text>I do recommend cocalc.com. 
it was sagemath cloud before.  A cloud computation platform based on python, R, sage...
It has pytorch installed already</p:text>
  </p:cm>
  <p:cm authorId="3" dt="2017-10-10T01:31:20.639" idx="1">
    <p:pos x="6000" y="300"/>
    <p:text>윈도우 버전 설치는 여기를 참고했습니다. http://bob3rdnewbie.tistory.com/313</p:text>
  </p:cm>
  <p:cm authorId="2" dt="2017-10-11T12:54:30.665" idx="1">
    <p:pos x="6000" y="200"/>
    <p:text>Windows 64 bit: 
conda install -c peterjc123 pytorch 
https://anaconda.org/peterjc123/pytorch</p:text>
  </p:cm>
  <p:cm authorId="0" dt="2018-01-17T04:56:15.468" idx="1">
    <p:pos x="6000" y="0"/>
    <p:text>aconda-navigator-for-mac上安装PyTorch；
https://p2ng.github.io/2018/01/10/anaconda-navigator-for-mac/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44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lecture will overview the entire course.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e57eb7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42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48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58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24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29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59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11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3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286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2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2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goals of these lectures?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concepts using pytorch to get concrete understanding.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towards to the exper.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0602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11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87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3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794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080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manually select reasonable inputs for ML.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7758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paradigm can changes.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666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Traditionally developers program these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380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3012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8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78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7be7003e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724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9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052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27be7003e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2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98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87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33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9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51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52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PyTorchZeroAl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hunkim/PyTorchZeroTo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hunkim+ml@gmail.co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ytorch.or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244" name="Google Shape;244;p5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body" idx="1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implementation skills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Illustration by Oliver Caviglioli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Row="1" firstCol="1">
                <a:noFill/>
                <a:tableStyleId>{6C5EEC48-03E0-4839-A717-D8CA9890398E}</a:tableStyleId>
              </a:tblPr>
              <a:tblGrid>
                <a:gridCol w="113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05" name="Google Shape;505;p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id="527" name="Google Shape;527;p84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4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name="adj1" fmla="val 32000"/>
              <a:gd name="adj2" fmla="val 64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id="545" name="Google Shape;545;p86" descr="Image result for pytorc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ML/</a:t>
            </a:r>
            <a:r>
              <a:rPr lang="en-US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DL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>
            <a:spLocks noGrp="1"/>
          </p:cNvSpPr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id="558" name="Google Shape;558;p8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1-1: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Linear, Logistic, softmax models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Recurrent Neural Net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9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1057</Words>
  <Application>Microsoft Office PowerPoint</Application>
  <PresentationFormat>如螢幕大小 (16:9)</PresentationFormat>
  <Paragraphs>198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Gill Sans</vt:lpstr>
      <vt:lpstr>Helvetica Neue</vt:lpstr>
      <vt:lpstr>Helvetica Neue Light</vt:lpstr>
      <vt:lpstr>Arial</vt:lpstr>
      <vt:lpstr>Calibri</vt:lpstr>
      <vt:lpstr>Candara</vt:lpstr>
      <vt:lpstr>Consolas</vt:lpstr>
      <vt:lpstr>Georgia</vt:lpstr>
      <vt:lpstr>Times New Roman</vt:lpstr>
      <vt:lpstr>Simple Light</vt:lpstr>
      <vt:lpstr>White</vt:lpstr>
      <vt:lpstr>White</vt:lpstr>
      <vt:lpstr>ML/DL for Everyone with  </vt:lpstr>
      <vt:lpstr>Goals</vt:lpstr>
      <vt:lpstr>What is ML/DL?</vt:lpstr>
      <vt:lpstr>What is Human Intelligence?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Why We Care as Developer?</vt:lpstr>
      <vt:lpstr>Why We Care as Developer?</vt:lpstr>
      <vt:lpstr>Why We Care as Developer?</vt:lpstr>
      <vt:lpstr>Rule based VS representation learning</vt:lpstr>
      <vt:lpstr>Good News</vt:lpstr>
      <vt:lpstr>PowerPoint 簡報</vt:lpstr>
      <vt:lpstr>PowerPoint 簡報</vt:lpstr>
      <vt:lpstr>Install </vt:lpstr>
      <vt:lpstr>Exercise 1-1:  Install PyTorch on your computer!</vt:lpstr>
      <vt:lpstr>Topics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Small Dragon</cp:lastModifiedBy>
  <cp:revision>2</cp:revision>
  <dcterms:modified xsi:type="dcterms:W3CDTF">2019-05-08T09:59:38Z</dcterms:modified>
</cp:coreProperties>
</file>